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898" autoAdjust="0"/>
  </p:normalViewPr>
  <p:slideViewPr>
    <p:cSldViewPr>
      <p:cViewPr varScale="1">
        <p:scale>
          <a:sx n="67" d="100"/>
          <a:sy n="67" d="100"/>
        </p:scale>
        <p:origin x="183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9D8FAA-E461-43B7-A419-58D931E1CDC4}" type="datetimeFigureOut">
              <a:rPr lang="en-US" smtClean="0"/>
              <a:t>10/23/2023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CFF3CF-18F2-4C46-A0E5-6357F92C5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1878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CFF3CF-18F2-4C46-A0E5-6357F92C51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79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 smtClean="0"/>
              <a:t>لاندا</a:t>
            </a:r>
            <a:r>
              <a:rPr lang="fa-IR" baseline="0" dirty="0" smtClean="0"/>
              <a:t> مشخص کننده میزان اهمیت به هرکدام از ترم‌هاست</a:t>
            </a:r>
          </a:p>
          <a:p>
            <a:pPr algn="r" rtl="1"/>
            <a:r>
              <a:rPr lang="fa-IR" baseline="0" dirty="0" smtClean="0"/>
              <a:t>اگه لاندا به سمت بی‌نهایت بره یعنی منظم‌سازی زیادی داریم. پس مهمه چجوری تنظیمش میکنیم.</a:t>
            </a:r>
          </a:p>
          <a:p>
            <a:pPr algn="r" rtl="1"/>
            <a:r>
              <a:rPr lang="fa-IR" baseline="0" dirty="0" smtClean="0"/>
              <a:t>معمولا محدودیتی ... + فقط </a:t>
            </a:r>
            <a:r>
              <a:rPr lang="en-US" baseline="0" dirty="0" smtClean="0"/>
              <a:t>w</a:t>
            </a:r>
            <a:r>
              <a:rPr lang="fa-IR" baseline="0" dirty="0" smtClean="0"/>
              <a:t>ها را آپدیت میکنیم.</a:t>
            </a:r>
          </a:p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CFF3CF-18F2-4C46-A0E5-6357F92C51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6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 smtClean="0"/>
              <a:t>نرم</a:t>
            </a:r>
            <a:r>
              <a:rPr lang="fa-IR" baseline="0" dirty="0" smtClean="0"/>
              <a:t>2 که سادگیه مدل براش مهمه.</a:t>
            </a:r>
          </a:p>
          <a:p>
            <a:pPr algn="r" rtl="1"/>
            <a:r>
              <a:rPr lang="fa-IR" baseline="0" dirty="0" smtClean="0"/>
              <a:t>در 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CFF3CF-18F2-4C46-A0E5-6357F92C51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02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en-US" dirty="0" smtClean="0"/>
              <a:t>Loss1</a:t>
            </a:r>
            <a:r>
              <a:rPr lang="fa-IR" baseline="0" dirty="0" smtClean="0"/>
              <a:t> </a:t>
            </a:r>
            <a:r>
              <a:rPr lang="en-US" baseline="0" dirty="0" smtClean="0"/>
              <a:t>cross</a:t>
            </a:r>
            <a:r>
              <a:rPr lang="fa-IR" baseline="0" dirty="0" smtClean="0"/>
              <a:t> عه.</a:t>
            </a:r>
          </a:p>
          <a:p>
            <a:pPr algn="r" rtl="1"/>
            <a:r>
              <a:rPr lang="fa-IR" baseline="0" dirty="0" smtClean="0"/>
              <a:t>دو شکل دو تابع </a:t>
            </a:r>
            <a:r>
              <a:rPr lang="en-US" baseline="0" dirty="0" smtClean="0"/>
              <a:t>loss</a:t>
            </a:r>
            <a:r>
              <a:rPr lang="fa-IR" baseline="0" dirty="0" smtClean="0"/>
              <a:t> داریم که نقطه بهینه جاییه که جمعشون </a:t>
            </a:r>
            <a:r>
              <a:rPr lang="en-US" baseline="0" dirty="0" smtClean="0"/>
              <a:t>min</a:t>
            </a:r>
            <a:r>
              <a:rPr lang="fa-IR" baseline="0" dirty="0" smtClean="0"/>
              <a:t> بشه.</a:t>
            </a:r>
          </a:p>
          <a:p>
            <a:pPr algn="r" rtl="1"/>
            <a:r>
              <a:rPr lang="fa-IR" baseline="0" dirty="0" smtClean="0"/>
              <a:t>بین دو </a:t>
            </a:r>
            <a:r>
              <a:rPr lang="en-US" baseline="0" dirty="0" smtClean="0"/>
              <a:t>w</a:t>
            </a:r>
            <a:r>
              <a:rPr lang="fa-IR" baseline="0" dirty="0" smtClean="0"/>
              <a:t>، </a:t>
            </a:r>
            <a:r>
              <a:rPr lang="en-US" baseline="0" dirty="0" smtClean="0"/>
              <a:t>w2</a:t>
            </a:r>
            <a:r>
              <a:rPr lang="fa-IR" baseline="0" dirty="0" smtClean="0"/>
              <a:t> مهم‌تره. چون </a:t>
            </a:r>
            <a:r>
              <a:rPr lang="en-US" baseline="0" dirty="0" smtClean="0"/>
              <a:t>w2</a:t>
            </a:r>
            <a:r>
              <a:rPr lang="fa-IR" baseline="0" dirty="0" smtClean="0"/>
              <a:t> با تغییر کمتری، </a:t>
            </a:r>
            <a:r>
              <a:rPr lang="en-US" baseline="0" dirty="0" smtClean="0"/>
              <a:t>loss</a:t>
            </a:r>
            <a:r>
              <a:rPr lang="fa-IR" baseline="0" dirty="0" smtClean="0"/>
              <a:t> بیشتری را تغییر میدهد.</a:t>
            </a:r>
          </a:p>
          <a:p>
            <a:pPr algn="r" rtl="1"/>
            <a:endParaRPr lang="fa-IR" baseline="0" dirty="0" smtClean="0"/>
          </a:p>
          <a:p>
            <a:pPr algn="r" rtl="1"/>
            <a:r>
              <a:rPr lang="fa-IR" baseline="0" dirty="0" smtClean="0"/>
              <a:t>خطوط دایره‌ای نقطه‌چین مشخص کننده امگا هستن و نقطه </a:t>
            </a:r>
            <a:r>
              <a:rPr lang="en-US" baseline="0" dirty="0" smtClean="0"/>
              <a:t>w~</a:t>
            </a:r>
            <a:r>
              <a:rPr lang="fa-IR" baseline="0" dirty="0" smtClean="0"/>
              <a:t> در واقع نقطه مجموع این دو </a:t>
            </a:r>
            <a:r>
              <a:rPr lang="en-US" baseline="0" dirty="0" smtClean="0"/>
              <a:t>loss</a:t>
            </a:r>
            <a:r>
              <a:rPr lang="fa-IR" baseline="0" dirty="0" smtClean="0"/>
              <a:t> عه.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CFF3CF-18F2-4C46-A0E5-6357F92C51E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29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 rtl="1"/>
            <a:r>
              <a:rPr lang="fa-IR" dirty="0" smtClean="0"/>
              <a:t>رویکرد</a:t>
            </a:r>
            <a:r>
              <a:rPr lang="fa-IR" baseline="0" dirty="0" smtClean="0"/>
              <a:t> این عمل اینه که وزنای کم اهمیت رو صفر کن.</a:t>
            </a:r>
          </a:p>
          <a:p>
            <a:pPr algn="r" rtl="1"/>
            <a:r>
              <a:rPr lang="fa-IR" baseline="0" dirty="0" smtClean="0"/>
              <a:t>در نورم دو </a:t>
            </a:r>
            <a:r>
              <a:rPr lang="en-US" baseline="0" dirty="0" smtClean="0"/>
              <a:t>w</a:t>
            </a:r>
            <a:r>
              <a:rPr lang="fa-IR" baseline="0" dirty="0" smtClean="0"/>
              <a:t>یی که خیلی بزرگ هست رو خیلی کاهش میده و </a:t>
            </a:r>
            <a:r>
              <a:rPr lang="en-US" baseline="0" dirty="0" smtClean="0"/>
              <a:t>w</a:t>
            </a:r>
            <a:r>
              <a:rPr lang="fa-IR" baseline="0" dirty="0" smtClean="0"/>
              <a:t>یی که کوچیک هست رو کمتر کاهش میده.</a:t>
            </a:r>
          </a:p>
          <a:p>
            <a:pPr algn="r" rtl="1"/>
            <a:r>
              <a:rPr lang="fa-IR" baseline="0" dirty="0" smtClean="0"/>
              <a:t>نورم 2 هر دو وزن رو دوست داره کوچیک بده برخلاف نورم 1 که یکی بزرگ یکی کوچیک</a:t>
            </a:r>
            <a:r>
              <a:rPr lang="fa-IR" baseline="0" dirty="0" smtClean="0"/>
              <a:t>.</a:t>
            </a:r>
            <a:endParaRPr lang="fa-IR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CFF3CF-18F2-4C46-A0E5-6357F92C51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683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7076561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97">
  <a:themeElements>
    <a:clrScheme name="Theme9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97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9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164</Words>
  <Application>Microsoft Office PowerPoint</Application>
  <PresentationFormat>On-screen Show (4:3)</PresentationFormat>
  <Paragraphs>18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Theme97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Navid</cp:lastModifiedBy>
  <cp:revision>8</cp:revision>
  <dcterms:created xsi:type="dcterms:W3CDTF">2023-10-23T11:24:48Z</dcterms:created>
  <dcterms:modified xsi:type="dcterms:W3CDTF">2023-10-23T17:04:10Z</dcterms:modified>
  <cp:category/>
</cp:coreProperties>
</file>